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-1296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9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58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75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32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08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2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9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24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12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29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13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8CDCF-5AB7-49A7-9CE9-E8CAFC9F037F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81811-414E-430F-A235-002F0AC792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92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ГЕРБ</a:t>
            </a:r>
            <a:endParaRPr lang="ru-RU" sz="1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17520" r="18136"/>
          <a:stretch/>
        </p:blipFill>
        <p:spPr>
          <a:xfrm>
            <a:off x="3629696" y="1690688"/>
            <a:ext cx="4932608" cy="506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0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62" y="920839"/>
            <a:ext cx="8924876" cy="501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6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2321774" y="292021"/>
            <a:ext cx="9702800" cy="1325563"/>
          </a:xfrm>
        </p:spPr>
        <p:txBody>
          <a:bodyPr>
            <a:noAutofit/>
          </a:bodyPr>
          <a:lstStyle/>
          <a:p>
            <a:pPr algn="ctr"/>
            <a:r>
              <a:rPr lang="ru-RU" sz="1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АРНАМЕНТ</a:t>
            </a:r>
            <a:endParaRPr lang="ru-RU" sz="1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521"/>
          <a:stretch/>
        </p:blipFill>
        <p:spPr>
          <a:xfrm>
            <a:off x="536618" y="0"/>
            <a:ext cx="15744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35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1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5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1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ЯГ</a:t>
            </a:r>
            <a:endParaRPr lang="ru-RU" sz="1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61" y="2224088"/>
            <a:ext cx="7632878" cy="429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09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54254" y="4104163"/>
            <a:ext cx="1143262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ь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3673" y="2075249"/>
            <a:ext cx="1143263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ё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93673" y="4104163"/>
            <a:ext cx="1633781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ю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97109" y="46335"/>
            <a:ext cx="657552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be-BY" sz="15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і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54254" y="2075249"/>
            <a:ext cx="1143263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е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3673" y="46335"/>
            <a:ext cx="1143263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я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28583" y="46335"/>
            <a:ext cx="1265090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ц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89164" y="46335"/>
            <a:ext cx="1265090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ц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28583" y="2075249"/>
            <a:ext cx="1265090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ц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28583" y="4104163"/>
            <a:ext cx="1265090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ц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89164" y="4104163"/>
            <a:ext cx="1265090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ц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89164" y="2075249"/>
            <a:ext cx="1265090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5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ц</a:t>
            </a:r>
            <a:endParaRPr lang="ru-RU" sz="15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861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15</Words>
  <Application>Microsoft Office PowerPoint</Application>
  <PresentationFormat>Произвольный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ГЕРБ</vt:lpstr>
      <vt:lpstr>Презентация PowerPoint</vt:lpstr>
      <vt:lpstr>АРНАМЕНТ</vt:lpstr>
      <vt:lpstr>СЦЯГ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ГЕРБ</dc:title>
  <dc:creator>Yuliya</dc:creator>
  <cp:lastModifiedBy>Яна Капуста</cp:lastModifiedBy>
  <cp:revision>5</cp:revision>
  <dcterms:created xsi:type="dcterms:W3CDTF">2025-03-15T13:41:33Z</dcterms:created>
  <dcterms:modified xsi:type="dcterms:W3CDTF">2025-03-24T10:01:55Z</dcterms:modified>
</cp:coreProperties>
</file>